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7C9C-F96F-070E-0423-27D88B027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FC417-CF49-FE9C-A50C-5557565F6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2734-AA4E-B14B-9418-FD2C52DB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02C03-EEFD-D810-6553-ECB20458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890E5-69A5-4F0F-6EF1-608BCD75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5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3BC7-8E32-8391-DDA1-C7EE693D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84500-1AAC-70B4-5521-28BBC95DB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289AA-7D49-25D2-27F5-E3C97366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2FB6-38AA-E68F-41E1-8F2F0087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F379-9AE2-4F21-189B-EC1D58260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8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280C8-7EEB-9592-5D41-1ED6CC476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5CC53-0554-224B-B234-3A86F5973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8AACB-0B4A-44D9-8FF0-DBE69FAF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635D3-FE5A-4ADA-662A-0ACEA3D5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39A96-A2EC-2C24-DD5B-367BEA1A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3E3C-884F-5CA3-E548-E9861E4F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68F71-7F6D-B25C-0E48-BAAEF5F12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EB5E3-AA90-B1AC-3F7C-BBBC1B5C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E333B-E897-3BEC-DB9F-031C547D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1DF3C-D79F-B8B1-F0CF-5F60426A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4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313A-2BF3-86FD-BCDE-7B9075D5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A6589-B4FB-3BF4-3F36-8F1575F95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C32C9-97E1-DE7F-01D5-382B0B570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7C134-21B6-2C0D-8764-EE72C979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C3154-0A3D-7E47-79DE-101C63A8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E301-1D85-AF20-CCFA-B3A5E1E1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B0920-C2DD-6A73-268F-D26D1BE86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1360E-DFE2-13C9-7324-899DB7627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AED2B-CC04-607B-E270-498D25CD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B3221-427A-F239-B24B-8E48F4BB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2D07C-746B-E1E1-A25F-C3A4F52E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1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93D9-E3ED-87D7-D108-BA8BA35A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B072C-489D-0CF0-B6CB-95D315784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2A034-29E3-1C69-8A75-738A5D50E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71ABDF-3863-2F05-9E64-ED2A1D12C5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F0B55-2422-F300-9974-CBD1D4DD4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D8D66-6648-0B3B-DAB7-FB5BAA7B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E4C7A-7FD5-E946-2E48-266BB111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23D003-39E9-5A12-B689-9237E61EE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4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D0C4-43DF-C776-F829-40ECFFF5D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96821-8EEB-AE13-0577-0C8A4D84F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94F73-A16C-0261-B456-933B4EFD6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9A7D7-EDD0-9D5A-8E43-2995D1B4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4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DE07D1-4E50-510B-4993-D39B2722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86296-9244-3FCE-AF39-2A68F346C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A65AF-D622-2E42-8945-C5F7CA66C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6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1523-93F7-8B25-69A5-9C4D5EAD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AB42E-7162-BD3F-ED64-73CD68F1C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1FC86-2065-266F-2BDB-9DBC58F33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372C9-E377-1C68-4E68-D6FE8047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00B49-579F-49FF-9B38-E47EDE51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FB838-3496-3D9B-1BE3-254401BA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3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0430-46E7-8E27-91CA-2458EBA1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37DEB2-D237-0A9E-9E4A-AA16DBFCE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36040-4D8F-B176-C4D0-F767CF43D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C64B0-2667-664B-32DD-08EF96CE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D9399-F930-1080-992F-CD0ADDA4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B29A9-CE35-FAD3-662F-442B4BFC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70A59E-6B1B-B940-AE62-CF3A927B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C30F9-E161-4BD5-AA4A-465C827DC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4F481-654D-1466-51BC-BAF66B704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154FF0-DFE9-4FC8-9379-177AA73D4D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C1D54-FF43-D6F5-786D-87E6EFE06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FE43E-6CE6-C752-A848-726FC689A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9C5263-0129-402A-A501-897D3A50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6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52E41BE7-78A1-95A3-CFA1-3DFA44918F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2088"/>
            <a:ext cx="12192000" cy="64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2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C7CD1-6F8B-6D04-EF2C-32BA1E1B9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37D42F38-BB10-093F-4452-0F43D05FD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1175"/>
            <a:ext cx="12192000" cy="58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>St of NE, GIS Application Developer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Trowbridge, Spencer</dc:creator>
  <cp:lastModifiedBy>Trowbridge, Spencer</cp:lastModifiedBy>
  <cp:revision>2</cp:revision>
  <dcterms:created xsi:type="dcterms:W3CDTF">2026-04-20T16:13:14Z</dcterms:created>
  <dcterms:modified xsi:type="dcterms:W3CDTF">2026-04-20T18:40:30Z</dcterms:modified>
</cp:coreProperties>
</file>